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7" r:id="rId2"/>
    <p:sldId id="388" r:id="rId3"/>
    <p:sldId id="389" r:id="rId4"/>
    <p:sldId id="390" r:id="rId5"/>
    <p:sldId id="391" r:id="rId6"/>
    <p:sldId id="392" r:id="rId7"/>
    <p:sldId id="393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4320"/>
        <p:guide/>
        <p:guide orient="horz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23204-7FDF-4706-9B62-BCFABC01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0C7A64-FB80-4B72-A3E0-FDEEB7C59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FAB30A-212F-4CCF-B522-CA5B1272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A29EE9-98E3-4338-89FE-233AA5B2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05D73-A650-482D-A6D0-0BB92C0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0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88C67-1BA6-4263-AF0E-F7153DF6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841F8D-F7DD-44C2-A61F-D38743CAD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7C4DF-FA18-4140-A141-E59C3AD2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22118E-B2FC-46DA-9362-CC10E8E7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E47793-BCBC-4983-B105-F88B3294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38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38F310-5F6E-4B26-94C4-5CA37D462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DEC3A8-A792-4D8C-886B-DF3B9EB00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2BB0CA-AC00-425D-A544-28547833B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9D03DE-0288-44F6-99DC-6B55F8E6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2086E-7062-4FFD-A04E-37A57FA3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46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7E17A-85C1-4C8F-B5AB-FFFD0E28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A51F2-CBFA-488D-A114-DB2BE61B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6B4E6-730E-4B29-AD32-FAB5938D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05DC4B-882A-412C-8E5C-EDA01DD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B9FDF4-6074-4A07-8B7F-E841F1CF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50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3F029-9450-419E-B5AE-2105E9B1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EA2A2-D04E-4E6E-A65D-2BF3DB4F5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791C9-CBF5-4EAB-B917-A857219D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5925F-6812-4EBB-8DB7-92997F45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11278-EF46-40CE-84A2-660155B2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53C28-E0A2-4B10-A83B-7D0FD26F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A650B-0C55-48AA-97EF-99E734A34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D43F77-DE0C-45A6-B80D-4FA9B1FDD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7216B2-A8EE-4B6A-9A00-358C5D5C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F820A6-C37B-469D-9FA9-87CB7324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E3AC43-09F9-4CF0-9045-08E7DA20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02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7A39A-D95F-456F-B332-3C769101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FF53D1-52CE-4078-BBCE-42FCC5F40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440B9B-C970-4CB8-AFF5-967C0EBD3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21D3B8-8B4D-4AF5-9E96-AB2151F97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F7CBD6-6FD4-4F99-A82E-A2C31B70D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2345CF-8722-4888-A1F4-A392668E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FB0E89-CC29-47C7-9FD7-29F005057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B4F32A-D6CC-4710-8CF5-4B20014A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F173A-EE77-4D42-93BC-3F9601D2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310E13-5277-4C7A-AFB6-B701C82D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79D927-D714-412F-A7F0-28EAC4D3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8AAF4-5D31-4D3D-8E86-8720AB99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6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93CA16-4FDE-4504-AE9F-84CB7D67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47BF37-C552-4EF8-9843-B6F49133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1E818C-07DD-4D8F-961C-00404CDA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86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EDC3D-8F4F-4F37-A11B-0585968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BC231-8BFA-4AE4-B8F4-40143DA0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273756-D1C1-41F1-8741-0118E2ADC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065146-11EC-47E0-9263-90EEB329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2373A-DF82-4F40-ABF4-42A8D331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DC604-F917-4FCF-AEF7-D4F839B2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20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E90A2-3EB6-41FD-87BF-C13E108A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B2E3F0-8CD1-412C-B843-3227CEF6A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244407-19B3-466A-A77A-F5AB28C15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8F650-7765-48A2-8252-45649B92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17A1C8-0B0C-4DCA-B56E-8BFF6833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1A066-6B8B-4BEB-B83B-DDF922CA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8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B44EA4-F6FE-41A3-A199-E8551641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17ADC5-7BAE-4784-85BD-522A7B7F6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FDF366-26B6-48C7-9EEA-F36851BDF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69449-AE79-44ED-AC7C-2E4E8B697B11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5311E-94CD-41EB-BCC1-0D537B3D6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106B7E-F10E-4031-A1CA-A4B91042C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7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2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7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9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5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1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95666"/>
            <a:ext cx="11790476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9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29000"/>
            <a:ext cx="11828571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7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5190"/>
            <a:ext cx="11819047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4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99939" y="4106008"/>
            <a:ext cx="3813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</a:rPr>
              <a:t>从一段时间来看</a:t>
            </a:r>
            <a:r>
              <a:rPr lang="en-US" altLang="zh-CN" sz="1600" b="1">
                <a:solidFill>
                  <a:srgbClr val="FF0000"/>
                </a:solidFill>
              </a:rPr>
              <a:t>,</a:t>
            </a:r>
            <a:r>
              <a:rPr lang="zh-CN" altLang="en-US" sz="1600" b="1">
                <a:solidFill>
                  <a:srgbClr val="FF0000"/>
                </a:solidFill>
              </a:rPr>
              <a:t>有多个任务在执行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zh-CN" altLang="en-US" sz="1600" b="1">
                <a:solidFill>
                  <a:srgbClr val="FF0000"/>
                </a:solidFill>
              </a:rPr>
              <a:t>从单一时间片上看</a:t>
            </a:r>
            <a:r>
              <a:rPr lang="en-US" altLang="zh-CN" sz="1600" b="1">
                <a:solidFill>
                  <a:srgbClr val="FF0000"/>
                </a:solidFill>
              </a:rPr>
              <a:t>,</a:t>
            </a:r>
            <a:r>
              <a:rPr lang="zh-CN" altLang="en-US" sz="1600" b="1">
                <a:solidFill>
                  <a:srgbClr val="FF0000"/>
                </a:solidFill>
              </a:rPr>
              <a:t>只有一个任务在执行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zh-CN" altLang="en-US" sz="1600" b="1">
                <a:solidFill>
                  <a:srgbClr val="FF0000"/>
                </a:solidFill>
              </a:rPr>
              <a:t>实际上就是</a:t>
            </a:r>
            <a:r>
              <a:rPr lang="en-US" altLang="zh-CN" sz="1600" b="1">
                <a:solidFill>
                  <a:srgbClr val="FF0000"/>
                </a:solidFill>
              </a:rPr>
              <a:t>CPU</a:t>
            </a:r>
            <a:r>
              <a:rPr lang="zh-CN" altLang="en-US" sz="1600" b="1">
                <a:solidFill>
                  <a:srgbClr val="FF0000"/>
                </a:solidFill>
              </a:rPr>
              <a:t>在快速切换任务交替执行</a:t>
            </a:r>
          </a:p>
        </p:txBody>
      </p:sp>
    </p:spTree>
    <p:extLst>
      <p:ext uri="{BB962C8B-B14F-4D97-AF65-F5344CB8AC3E}">
        <p14:creationId xmlns:p14="http://schemas.microsoft.com/office/powerpoint/2010/main" val="240014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0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0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33762"/>
            <a:ext cx="11790476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0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14714"/>
            <a:ext cx="11771428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9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0428"/>
            <a:ext cx="11790476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19476"/>
            <a:ext cx="11809524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09952"/>
            <a:ext cx="11752381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0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0428"/>
            <a:ext cx="1176190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0428"/>
            <a:ext cx="1176190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5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14714"/>
            <a:ext cx="11809524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7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129000"/>
            <a:ext cx="11733333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83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05190"/>
            <a:ext cx="11752381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7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5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9476"/>
            <a:ext cx="11780952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29000"/>
            <a:ext cx="11780952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0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0428"/>
            <a:ext cx="1177142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48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0428"/>
            <a:ext cx="1177142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24238"/>
            <a:ext cx="11761905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4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138524"/>
            <a:ext cx="11733333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33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05190"/>
            <a:ext cx="11723809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12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95666"/>
            <a:ext cx="11771428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48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86" y="186143"/>
            <a:ext cx="11571428" cy="6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86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81381"/>
            <a:ext cx="11942857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52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5" y="71857"/>
            <a:ext cx="11923809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1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9" y="71857"/>
            <a:ext cx="11904762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07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0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08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31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1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08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6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8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0"/>
            <a:ext cx="10971428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7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21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33</Words>
  <Application>Microsoft Office PowerPoint</Application>
  <PresentationFormat>宽屏</PresentationFormat>
  <Paragraphs>3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达 杨</cp:lastModifiedBy>
  <cp:revision>4</cp:revision>
  <dcterms:created xsi:type="dcterms:W3CDTF">2021-02-22T15:58:12Z</dcterms:created>
  <dcterms:modified xsi:type="dcterms:W3CDTF">2024-07-02T13:52:43Z</dcterms:modified>
</cp:coreProperties>
</file>